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11887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71"/>
  </p:normalViewPr>
  <p:slideViewPr>
    <p:cSldViewPr snapToGrid="0" snapToObjects="1">
      <p:cViewPr varScale="1">
        <p:scale>
          <a:sx n="60" d="100"/>
          <a:sy n="60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5429"/>
            <a:ext cx="7772400" cy="413850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6243533"/>
            <a:ext cx="6858000" cy="28699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1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8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32883"/>
            <a:ext cx="1971675" cy="10073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32883"/>
            <a:ext cx="5800725" cy="1007385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4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963549"/>
            <a:ext cx="7886700" cy="494474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7955072"/>
            <a:ext cx="7886700" cy="260032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3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164417"/>
            <a:ext cx="3886200" cy="7542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164417"/>
            <a:ext cx="3886200" cy="7542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3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32886"/>
            <a:ext cx="7886700" cy="22976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914016"/>
            <a:ext cx="3868340" cy="14281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4342130"/>
            <a:ext cx="3868340" cy="6386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914016"/>
            <a:ext cx="3887391" cy="14281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4342130"/>
            <a:ext cx="3887391" cy="6386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4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8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92480"/>
            <a:ext cx="2949178" cy="27736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711539"/>
            <a:ext cx="4629150" cy="84476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566160"/>
            <a:ext cx="2949178" cy="66067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92480"/>
            <a:ext cx="2949178" cy="27736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711539"/>
            <a:ext cx="4629150" cy="844761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566160"/>
            <a:ext cx="2949178" cy="66067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8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32886"/>
            <a:ext cx="788670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164417"/>
            <a:ext cx="788670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1017676"/>
            <a:ext cx="20574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E0CFC-85EE-5B4C-9DF4-2458B9AE8EE6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1017676"/>
            <a:ext cx="30861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1017676"/>
            <a:ext cx="20574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024CB-EFAB-DA48-BE54-4890416D6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8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1F32C2-01DF-C941-B6D8-AFA45093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60320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90EF5-E956-FC4B-B202-3A86B6347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28" y="0"/>
            <a:ext cx="2560320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73C967-27C4-6647-9532-8864DB2DC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656" y="0"/>
            <a:ext cx="2560320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BCF45A-4BCD-344D-9D14-69AEC8094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5018"/>
            <a:ext cx="256032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AA0C44-AF4A-8B4D-B4AE-4462CF9C4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828" y="2135018"/>
            <a:ext cx="256032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3BF6A8-0E6C-D040-8E7F-4DB43B5CD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656" y="2135018"/>
            <a:ext cx="2560320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4A08B-5ABA-4649-889F-6BBCE99DA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391247"/>
            <a:ext cx="2560320" cy="2560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EAA693-792C-BB49-8878-FA8A4B0185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4828" y="4391247"/>
            <a:ext cx="2560320" cy="2560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1DCEB9-1910-7345-99CA-876A6F6E8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9656" y="4391247"/>
            <a:ext cx="2560320" cy="2560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8C64A9-B85B-2A49-B9CE-31C8AB656E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830356"/>
            <a:ext cx="2560320" cy="2560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BCBB68C-2559-2D48-B3F8-7C47C4763A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4828" y="6830356"/>
            <a:ext cx="2560320" cy="2560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5E71FE-8C2B-E542-944B-A5C35494A7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9656" y="6830356"/>
            <a:ext cx="2560320" cy="2560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075B41-5025-D54E-97D4-8B7CC2CD70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558130"/>
            <a:ext cx="2766646" cy="1828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88D2FC-18DD-F44F-AE19-CFD5ADD783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3899" y="9579395"/>
            <a:ext cx="2766646" cy="182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9AE72B-F311-8746-B32C-60C2D8FC95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47799" y="9558130"/>
            <a:ext cx="2766646" cy="1828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D6613E-4971-F743-A766-3143B7320906}"/>
              </a:ext>
            </a:extLst>
          </p:cNvPr>
          <p:cNvSpPr txBox="1"/>
          <p:nvPr/>
        </p:nvSpPr>
        <p:spPr>
          <a:xfrm>
            <a:off x="777267" y="9105071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F0BB52-A33A-604F-86FE-585A592B322A}"/>
              </a:ext>
            </a:extLst>
          </p:cNvPr>
          <p:cNvSpPr txBox="1"/>
          <p:nvPr/>
        </p:nvSpPr>
        <p:spPr>
          <a:xfrm>
            <a:off x="7037281" y="9105399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24DC96-3656-F542-8419-BD037FAE5355}"/>
              </a:ext>
            </a:extLst>
          </p:cNvPr>
          <p:cNvSpPr txBox="1"/>
          <p:nvPr/>
        </p:nvSpPr>
        <p:spPr>
          <a:xfrm>
            <a:off x="3948932" y="9105071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407556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6DFF5-0BA0-0E44-8DE8-E3D87237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0" y="829339"/>
            <a:ext cx="2766646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FA33C-D8E0-BE49-8234-134819F4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829339"/>
            <a:ext cx="2766646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66F08-4A9D-EF47-8ACE-C36ED98F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117" y="860643"/>
            <a:ext cx="2766646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4A61C9-A6B2-DF4F-B876-0FC97CBBF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884" y="6768432"/>
            <a:ext cx="2766646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03946A-DA9C-214F-A16F-D42F6B6C8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117" y="6768432"/>
            <a:ext cx="2766646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EC2A7-C354-164D-9756-C286839CD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736" y="6773479"/>
            <a:ext cx="2766646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17D455-1024-3640-92C9-1A124E26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84" y="3801409"/>
            <a:ext cx="2766646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38B20F-3EF6-4345-AC0D-76F0D0838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0117" y="3801409"/>
            <a:ext cx="2766646" cy="1828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16394-9158-3243-A8BF-086FF5D9BC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736" y="3801409"/>
            <a:ext cx="2766646" cy="1828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CF9D8E-4B3A-7B48-AE79-2D37737BDDAB}"/>
              </a:ext>
            </a:extLst>
          </p:cNvPr>
          <p:cNvSpPr txBox="1"/>
          <p:nvPr/>
        </p:nvSpPr>
        <p:spPr>
          <a:xfrm>
            <a:off x="52071" y="214312"/>
            <a:ext cx="3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Climatological Monthly Average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6C820D-C883-B54D-8E58-1F2A60DD8303}"/>
              </a:ext>
            </a:extLst>
          </p:cNvPr>
          <p:cNvSpPr txBox="1"/>
          <p:nvPr/>
        </p:nvSpPr>
        <p:spPr>
          <a:xfrm>
            <a:off x="52071" y="3029456"/>
            <a:ext cx="3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Annual Average Time series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4629FF-3A1F-004C-B472-AF3AE29C3DFC}"/>
              </a:ext>
            </a:extLst>
          </p:cNvPr>
          <p:cNvSpPr txBox="1"/>
          <p:nvPr/>
        </p:nvSpPr>
        <p:spPr>
          <a:xfrm>
            <a:off x="52071" y="6048764"/>
            <a:ext cx="3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Monthly Average Time Series</a:t>
            </a:r>
          </a:p>
        </p:txBody>
      </p:sp>
    </p:spTree>
    <p:extLst>
      <p:ext uri="{BB962C8B-B14F-4D97-AF65-F5344CB8AC3E}">
        <p14:creationId xmlns:p14="http://schemas.microsoft.com/office/powerpoint/2010/main" val="322098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14</Words>
  <Application>Microsoft Macintosh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Ross</dc:creator>
  <cp:lastModifiedBy>Tim Ross</cp:lastModifiedBy>
  <cp:revision>3</cp:revision>
  <dcterms:created xsi:type="dcterms:W3CDTF">2020-08-07T16:56:41Z</dcterms:created>
  <dcterms:modified xsi:type="dcterms:W3CDTF">2020-08-07T17:08:27Z</dcterms:modified>
</cp:coreProperties>
</file>